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73" r:id="rId13"/>
    <p:sldId id="274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525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48337-8C45-4D21-A75E-6C6FC3A15E89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4B08A-FA95-4E0C-99BC-62AD0BE55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5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4B08A-FA95-4E0C-99BC-62AD0BE550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2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0DDE-83F9-46ED-B90F-7A9666620303}" type="datetime1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3A1E-EE00-4772-B095-25B3CFB4B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F81-9F86-4C21-AF59-05C30605377B}" type="datetime1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3A1E-EE00-4772-B095-25B3CFB4B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EFEE-4317-4A29-AB88-889F5806229E}" type="datetime1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3A1E-EE00-4772-B095-25B3CFB4B2E6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0A57-2589-4E93-A932-BE4EEC352951}" type="datetime1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3A1E-EE00-4772-B095-25B3CFB4B2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AB87A-A8B6-4C1D-A923-BA060C662E11}" type="datetime1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3A1E-EE00-4772-B095-25B3CFB4B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D89D3-DE92-47BD-B9C0-12FFEC4EA6D5}" type="datetime1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3A1E-EE00-4772-B095-25B3CFB4B2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A0E4-7E55-438F-A036-156A85F73370}" type="datetime1">
              <a:rPr lang="en-US" smtClean="0"/>
              <a:t>3/14/2017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3A1E-EE00-4772-B095-25B3CFB4B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9F38-D477-4A57-ADF8-10B7E65CDAAC}" type="datetime1">
              <a:rPr lang="en-US" smtClean="0"/>
              <a:t>3/14/2017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3A1E-EE00-4772-B095-25B3CFB4B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C4C3-9C0C-4AC8-894E-00248C2092B5}" type="datetime1">
              <a:rPr lang="en-US" smtClean="0"/>
              <a:t>3/14/2017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3A1E-EE00-4772-B095-25B3CFB4B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4896-4034-4B0D-8941-5C6704393493}" type="datetime1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3A1E-EE00-4772-B095-25B3CFB4B2E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6AEF-86DD-4C70-BD72-5610B3D0FD95}" type="datetime1">
              <a:rPr lang="en-US" smtClean="0"/>
              <a:t>3/14/2017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3A1E-EE00-4772-B095-25B3CFB4B2E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FABBA7F-B1F8-477B-AB12-C382A4F1C873}" type="datetime1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CD53A1E-EE00-4772-B095-25B3CFB4B2E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18" Type="http://schemas.openxmlformats.org/officeDocument/2006/relationships/image" Target="../media/image19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jpeg"/><Relationship Id="rId2" Type="http://schemas.openxmlformats.org/officeDocument/2006/relationships/image" Target="../media/image4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2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36576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CUBES WATER SERVICES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000" dirty="0" smtClean="0">
                <a:solidFill>
                  <a:schemeClr val="tx2"/>
                </a:solidFill>
              </a:rPr>
              <a:t>COMPANY PROFILE</a:t>
            </a:r>
            <a:r>
              <a:rPr lang="en-US" sz="5300" dirty="0" smtClean="0"/>
              <a:t/>
            </a:r>
            <a:br>
              <a:rPr lang="en-US" sz="5300" dirty="0" smtClean="0"/>
            </a:br>
            <a:endParaRPr lang="en-US" sz="53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3A1E-EE00-4772-B095-25B3CFB4B2E6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019800"/>
            <a:ext cx="1676400" cy="685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143164"/>
            <a:ext cx="6629400" cy="57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6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3A1E-EE00-4772-B095-25B3CFB4B2E6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245272"/>
              </p:ext>
            </p:extLst>
          </p:nvPr>
        </p:nvGraphicFramePr>
        <p:xfrm>
          <a:off x="457200" y="609600"/>
          <a:ext cx="8229599" cy="390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787"/>
                <a:gridCol w="2739013"/>
                <a:gridCol w="1676399"/>
                <a:gridCol w="2819400"/>
              </a:tblGrid>
              <a:tr h="4495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S.N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CLIENT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SITE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SYSTEM</a:t>
                      </a:r>
                      <a:endParaRPr lang="en-US" sz="1600" b="1" dirty="0"/>
                    </a:p>
                  </a:txBody>
                  <a:tcPr/>
                </a:tc>
              </a:tr>
              <a:tr h="4495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/>
                        <a:t>Farnek</a:t>
                      </a:r>
                      <a:r>
                        <a:rPr lang="en-US" sz="1600" baseline="0" dirty="0" smtClean="0"/>
                        <a:t> Services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Burj</a:t>
                      </a:r>
                      <a:r>
                        <a:rPr lang="en-US" sz="1600" baseline="0" dirty="0" smtClean="0"/>
                        <a:t> Khalifa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Swimming Pool, Water Loop, Fountain, Jacuzzi,</a:t>
                      </a:r>
                      <a:r>
                        <a:rPr lang="en-US" sz="1600" baseline="0" dirty="0" smtClean="0"/>
                        <a:t> Potable Lines</a:t>
                      </a:r>
                      <a:endParaRPr lang="en-US" sz="1600" dirty="0"/>
                    </a:p>
                  </a:txBody>
                  <a:tcPr/>
                </a:tc>
              </a:tr>
              <a:tr h="4495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Kharafi National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Musanada Mosques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Water</a:t>
                      </a:r>
                      <a:r>
                        <a:rPr lang="en-US" sz="1600" baseline="0" dirty="0" smtClean="0"/>
                        <a:t> Tanks Cleaning</a:t>
                      </a:r>
                      <a:endParaRPr lang="en-US" sz="1600" dirty="0"/>
                    </a:p>
                  </a:txBody>
                  <a:tcPr/>
                </a:tc>
              </a:tr>
              <a:tr h="4495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Al Dar Academies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Schools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Swimming Pool</a:t>
                      </a:r>
                      <a:r>
                        <a:rPr lang="en-US" sz="1600" baseline="0" dirty="0" smtClean="0"/>
                        <a:t>s O &amp; M</a:t>
                      </a:r>
                      <a:endParaRPr lang="en-US" sz="1600" dirty="0"/>
                    </a:p>
                  </a:txBody>
                  <a:tcPr/>
                </a:tc>
              </a:tr>
              <a:tr h="4495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Larsen &amp; Toubro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FEWA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Potable</a:t>
                      </a:r>
                      <a:r>
                        <a:rPr lang="en-US" sz="1600" baseline="0" dirty="0" smtClean="0"/>
                        <a:t> Water Tanks &amp; Piping</a:t>
                      </a:r>
                      <a:endParaRPr lang="en-US" sz="1600" dirty="0"/>
                    </a:p>
                  </a:txBody>
                  <a:tcPr/>
                </a:tc>
              </a:tr>
              <a:tr h="4495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TECOM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Dubai Industrial City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Fittings, Water Saving, Tanks</a:t>
                      </a:r>
                    </a:p>
                  </a:txBody>
                  <a:tcPr/>
                </a:tc>
              </a:tr>
              <a:tr h="4495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Water Engineers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UTICO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Outdoor Pools, Drinking Water Fittings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791200"/>
            <a:ext cx="1676400" cy="685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936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3A1E-EE00-4772-B095-25B3CFB4B2E6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464942"/>
              </p:ext>
            </p:extLst>
          </p:nvPr>
        </p:nvGraphicFramePr>
        <p:xfrm>
          <a:off x="503830" y="1371600"/>
          <a:ext cx="8229599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787"/>
                <a:gridCol w="2739013"/>
                <a:gridCol w="1676399"/>
                <a:gridCol w="2819400"/>
              </a:tblGrid>
              <a:tr h="1447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S.N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CLIENT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SITE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SYSTEM</a:t>
                      </a:r>
                      <a:endParaRPr lang="en-US" sz="1600" b="1" dirty="0"/>
                    </a:p>
                  </a:txBody>
                  <a:tcPr/>
                </a:tc>
              </a:tr>
              <a:tr h="4495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Rental Solutions &amp; Services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Dalma Mall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Wet Layup,</a:t>
                      </a:r>
                      <a:r>
                        <a:rPr lang="en-US" sz="1600" baseline="0" dirty="0" smtClean="0"/>
                        <a:t> Piping</a:t>
                      </a:r>
                      <a:r>
                        <a:rPr lang="en-US" sz="1600" dirty="0" smtClean="0"/>
                        <a:t> Loop</a:t>
                      </a:r>
                      <a:endParaRPr lang="en-US" sz="1600" dirty="0"/>
                    </a:p>
                  </a:txBody>
                  <a:tcPr/>
                </a:tc>
              </a:tr>
              <a:tr h="4495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Cofely Besix FM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EREC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Potable</a:t>
                      </a:r>
                      <a:r>
                        <a:rPr lang="en-US" sz="1600" baseline="0" dirty="0" smtClean="0"/>
                        <a:t> Water Tanks &amp; Water Feature</a:t>
                      </a:r>
                      <a:endParaRPr lang="en-US" sz="1600" dirty="0"/>
                    </a:p>
                  </a:txBody>
                  <a:tcPr/>
                </a:tc>
              </a:tr>
              <a:tr h="4495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Bilfinger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Port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Water Tanks Cleaning</a:t>
                      </a:r>
                      <a:r>
                        <a:rPr lang="en-US" sz="1600" baseline="0" dirty="0" smtClean="0"/>
                        <a:t> &amp; Treatment</a:t>
                      </a:r>
                      <a:endParaRPr lang="en-US" sz="1600" dirty="0"/>
                    </a:p>
                  </a:txBody>
                  <a:tcPr/>
                </a:tc>
              </a:tr>
              <a:tr h="4495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Al </a:t>
                      </a:r>
                      <a:r>
                        <a:rPr lang="en-US" sz="1600" dirty="0" err="1" smtClean="0"/>
                        <a:t>Shirawi</a:t>
                      </a:r>
                      <a:r>
                        <a:rPr lang="en-US" sz="1600" dirty="0" smtClean="0"/>
                        <a:t> FM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Pools,</a:t>
                      </a:r>
                      <a:r>
                        <a:rPr lang="en-US" sz="1600" baseline="0" dirty="0" smtClean="0"/>
                        <a:t> Fountain, Water Tanks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200400" y="4114800"/>
            <a:ext cx="5334000" cy="457200"/>
          </a:xfrm>
        </p:spPr>
        <p:txBody>
          <a:bodyPr>
            <a:normAutofit fontScale="77500" lnSpcReduction="20000"/>
          </a:bodyPr>
          <a:lstStyle/>
          <a:p>
            <a:pPr algn="r"/>
            <a:endParaRPr lang="en-US" sz="1600" b="1" dirty="0" smtClean="0">
              <a:solidFill>
                <a:schemeClr val="tx2"/>
              </a:solidFill>
            </a:endParaRPr>
          </a:p>
          <a:p>
            <a:pPr algn="r"/>
            <a:r>
              <a:rPr lang="en-US" sz="1800" b="1" dirty="0" smtClean="0">
                <a:solidFill>
                  <a:schemeClr val="tx2"/>
                </a:solidFill>
              </a:rPr>
              <a:t>And Many More………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791200"/>
            <a:ext cx="1676400" cy="685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697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3A1E-EE00-4772-B095-25B3CFB4B2E6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SERVICE PARTNERS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791200"/>
            <a:ext cx="1676400" cy="685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05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3A1E-EE00-4772-B095-25B3CFB4B2E6}" type="slidenum">
              <a:rPr lang="en-US" smtClean="0"/>
              <a:t>13</a:t>
            </a:fld>
            <a:endParaRPr lang="en-US"/>
          </a:p>
        </p:txBody>
      </p:sp>
      <p:pic>
        <p:nvPicPr>
          <p:cNvPr id="3074" name="Picture 1" descr="cid:image001.jpg@01CDF7F4.8E319F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46" y="1781174"/>
            <a:ext cx="1482458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94" y="2662721"/>
            <a:ext cx="157790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7" y="3528987"/>
            <a:ext cx="1577905" cy="8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380" y="1938610"/>
            <a:ext cx="210312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551" y="2986086"/>
            <a:ext cx="1998779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698" y="4120921"/>
            <a:ext cx="1998779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698" y="5156967"/>
            <a:ext cx="199877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94" y="4600574"/>
            <a:ext cx="157790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47" y="1781174"/>
            <a:ext cx="1577905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43173"/>
            <a:ext cx="2133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99" y="5609359"/>
            <a:ext cx="159100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94" y="4463820"/>
            <a:ext cx="1577906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48700"/>
            <a:ext cx="1981200" cy="100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62800" y="304800"/>
            <a:ext cx="1676400" cy="685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75" y="870802"/>
            <a:ext cx="1820333" cy="752474"/>
          </a:xfrm>
          <a:prstGeom prst="rect">
            <a:avLst/>
          </a:prstGeom>
        </p:spPr>
      </p:pic>
      <p:pic>
        <p:nvPicPr>
          <p:cNvPr id="1026" name="Picture 2" descr="Logo Seko(-)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380" y="1375207"/>
            <a:ext cx="1384420" cy="31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77000" y="5528822"/>
            <a:ext cx="1219201" cy="65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4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Photo Gallery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3A1E-EE00-4772-B095-25B3CFB4B2E6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791200"/>
            <a:ext cx="1676400" cy="685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077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3A1E-EE00-4772-B095-25B3CFB4B2E6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4495800" cy="25908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0"/>
            <a:ext cx="4191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4495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4191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5791200"/>
            <a:ext cx="1676400" cy="685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292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3A1E-EE00-4772-B095-25B3CFB4B2E6}" type="slidenum">
              <a:rPr lang="en-US" smtClean="0"/>
              <a:t>16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28600"/>
            <a:ext cx="42481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971800"/>
            <a:ext cx="44100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"/>
            <a:ext cx="4410074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743200"/>
            <a:ext cx="42481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5791200"/>
            <a:ext cx="1676400" cy="685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605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3A1E-EE00-4772-B095-25B3CFB4B2E6}" type="slidenum">
              <a:rPr lang="en-US" smtClean="0"/>
              <a:t>17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27" y="2667001"/>
            <a:ext cx="432449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7" y="228601"/>
            <a:ext cx="4343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680" y="207819"/>
            <a:ext cx="4729451" cy="245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7" y="2667000"/>
            <a:ext cx="4343399" cy="259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5791200"/>
            <a:ext cx="1676400" cy="685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161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3A1E-EE00-4772-B095-25B3CFB4B2E6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7818"/>
            <a:ext cx="4267200" cy="284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4267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0"/>
            <a:ext cx="4419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7819"/>
            <a:ext cx="4419600" cy="284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5791200"/>
            <a:ext cx="1676400" cy="685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542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2770708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u="sng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Trade </a:t>
            </a:r>
            <a:r>
              <a:rPr lang="en-US" sz="3600" u="sng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Name </a:t>
            </a:r>
            <a:r>
              <a:rPr lang="en-US" sz="36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6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3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Cubes Water </a:t>
            </a:r>
            <a:r>
              <a:rPr lang="en-US" sz="3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Services</a:t>
            </a:r>
            <a:br>
              <a:rPr lang="en-US" sz="3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2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6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3600" u="sng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License </a:t>
            </a:r>
            <a:r>
              <a:rPr lang="en-US" sz="3600" u="sng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No </a:t>
            </a:r>
            <a:r>
              <a:rPr lang="en-US" sz="36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6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US" sz="3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CN-1552058</a:t>
            </a:r>
            <a:br>
              <a:rPr lang="en-US" sz="3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en-US" sz="36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0"/>
            <a:ext cx="8077200" cy="2514600"/>
          </a:xfrm>
        </p:spPr>
        <p:txBody>
          <a:bodyPr>
            <a:normAutofit fontScale="77500" lnSpcReduction="20000"/>
          </a:bodyPr>
          <a:lstStyle/>
          <a:p>
            <a:r>
              <a:rPr lang="en-US" sz="4100" u="sng" dirty="0" smtClean="0">
                <a:solidFill>
                  <a:schemeClr val="tx2"/>
                </a:solidFill>
              </a:rPr>
              <a:t>Address</a:t>
            </a:r>
          </a:p>
          <a:p>
            <a:r>
              <a:rPr lang="en-US" sz="3200" dirty="0" smtClean="0"/>
              <a:t>P.O. Box: 92017 , Abu Dhabi UAE</a:t>
            </a:r>
          </a:p>
          <a:p>
            <a:r>
              <a:rPr lang="en-US" sz="3200" dirty="0" smtClean="0"/>
              <a:t>Tel: +971 2 </a:t>
            </a:r>
            <a:r>
              <a:rPr lang="en-US" sz="3200" dirty="0" smtClean="0"/>
              <a:t>4489570</a:t>
            </a:r>
            <a:endParaRPr lang="en-US" sz="3200" dirty="0" smtClean="0"/>
          </a:p>
          <a:p>
            <a:r>
              <a:rPr lang="en-US" sz="3200" dirty="0" smtClean="0"/>
              <a:t>Fax: +971 2 5583307</a:t>
            </a:r>
          </a:p>
          <a:p>
            <a:r>
              <a:rPr lang="en-US" sz="3200" dirty="0" smtClean="0"/>
              <a:t>Email: info@cubes-water.com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Web: www.cubes-water.com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3A1E-EE00-4772-B095-25B3CFB4B2E6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791200"/>
            <a:ext cx="1676400" cy="685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788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57200"/>
            <a:ext cx="8001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3500" u="sng" dirty="0" smtClean="0">
                <a:solidFill>
                  <a:schemeClr val="tx2"/>
                </a:solidFill>
              </a:rPr>
              <a:t>General Overview</a:t>
            </a:r>
            <a:endParaRPr lang="en-US" sz="3500" u="sng" dirty="0">
              <a:solidFill>
                <a:schemeClr val="tx2"/>
              </a:solidFill>
            </a:endParaRPr>
          </a:p>
          <a:p>
            <a:pPr algn="l"/>
            <a:endParaRPr lang="en-US" sz="800" dirty="0" smtClean="0"/>
          </a:p>
          <a:p>
            <a:pPr algn="l"/>
            <a:r>
              <a:rPr lang="en-US" sz="2100" dirty="0" smtClean="0"/>
              <a:t>Cubes </a:t>
            </a:r>
            <a:r>
              <a:rPr lang="en-US" sz="2100" dirty="0"/>
              <a:t>Water Services is a </a:t>
            </a:r>
            <a:r>
              <a:rPr lang="en-US" sz="2100" dirty="0" smtClean="0"/>
              <a:t>ISO certified water </a:t>
            </a:r>
            <a:r>
              <a:rPr lang="en-US" sz="2100" dirty="0"/>
              <a:t>services company </a:t>
            </a:r>
            <a:r>
              <a:rPr lang="en-US" sz="2100" dirty="0" smtClean="0"/>
              <a:t>specialized in water field and divided mainly in three divisions:</a:t>
            </a:r>
          </a:p>
          <a:p>
            <a:pPr algn="l"/>
            <a:endParaRPr lang="en-US" sz="1100" dirty="0" smtClean="0"/>
          </a:p>
          <a:p>
            <a:pPr marL="342900" indent="-342900" algn="l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100" dirty="0"/>
              <a:t>W</a:t>
            </a:r>
            <a:r>
              <a:rPr lang="en-US" sz="2100" dirty="0" smtClean="0"/>
              <a:t>ater Fittings &amp; Maintenance Services</a:t>
            </a:r>
          </a:p>
          <a:p>
            <a:pPr marL="342900" indent="-342900" algn="l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100" dirty="0" smtClean="0"/>
              <a:t>Tanks &amp; Reservoirs Cleaning Services</a:t>
            </a:r>
          </a:p>
          <a:p>
            <a:pPr marL="342900" indent="-342900" algn="l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100" dirty="0" smtClean="0"/>
              <a:t>Swimming Pools Maintenance </a:t>
            </a:r>
          </a:p>
          <a:p>
            <a:pPr algn="l">
              <a:buClr>
                <a:schemeClr val="tx2"/>
              </a:buClr>
            </a:pPr>
            <a:endParaRPr lang="en-US" sz="1100" dirty="0"/>
          </a:p>
          <a:p>
            <a:pPr algn="l">
              <a:buClr>
                <a:schemeClr val="tx2"/>
              </a:buClr>
            </a:pPr>
            <a:r>
              <a:rPr lang="en-US" sz="2100" dirty="0" smtClean="0"/>
              <a:t>Cubes </a:t>
            </a:r>
            <a:r>
              <a:rPr lang="en-US" sz="2100" dirty="0"/>
              <a:t>Water Services comprises of dedicated team of </a:t>
            </a:r>
            <a:r>
              <a:rPr lang="en-US" sz="2100" dirty="0" smtClean="0"/>
              <a:t>professionals </a:t>
            </a:r>
          </a:p>
          <a:p>
            <a:pPr algn="l">
              <a:buClr>
                <a:schemeClr val="tx2"/>
              </a:buClr>
            </a:pPr>
            <a:endParaRPr lang="en-US" sz="1100" dirty="0" smtClean="0"/>
          </a:p>
          <a:p>
            <a:pPr marL="342900" indent="-342900" algn="l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100" dirty="0"/>
              <a:t>T</a:t>
            </a:r>
            <a:r>
              <a:rPr lang="en-US" sz="2100" dirty="0" smtClean="0"/>
              <a:t>o provide </a:t>
            </a:r>
            <a:r>
              <a:rPr lang="en-US" sz="2100" dirty="0"/>
              <a:t>servicing </a:t>
            </a:r>
            <a:r>
              <a:rPr lang="en-US" sz="2100" dirty="0" smtClean="0"/>
              <a:t>, facilities, operation, maintenance objectives </a:t>
            </a:r>
            <a:r>
              <a:rPr lang="en-US" sz="2100" dirty="0"/>
              <a:t>for the end user at the maximum satisfaction and </a:t>
            </a:r>
            <a:r>
              <a:rPr lang="en-US" sz="2100" dirty="0" smtClean="0"/>
              <a:t>accomplishment. </a:t>
            </a:r>
          </a:p>
          <a:p>
            <a:pPr marL="342900" indent="-342900" algn="l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100" dirty="0"/>
              <a:t>T</a:t>
            </a:r>
            <a:r>
              <a:rPr lang="en-US" sz="2100" dirty="0" smtClean="0"/>
              <a:t>o </a:t>
            </a:r>
            <a:r>
              <a:rPr lang="en-US" sz="2100" dirty="0"/>
              <a:t>provide best quality products with guarantee of </a:t>
            </a:r>
            <a:r>
              <a:rPr lang="en-US" sz="2100" dirty="0" smtClean="0"/>
              <a:t>care </a:t>
            </a:r>
            <a:r>
              <a:rPr lang="en-US" sz="2100" dirty="0"/>
              <a:t>services, </a:t>
            </a:r>
            <a:r>
              <a:rPr lang="en-US" sz="2100" dirty="0" smtClean="0"/>
              <a:t>whenever </a:t>
            </a:r>
            <a:r>
              <a:rPr lang="en-US" sz="2100" dirty="0"/>
              <a:t>required</a:t>
            </a:r>
            <a:r>
              <a:rPr lang="en-US" sz="2100" dirty="0" smtClean="0"/>
              <a:t>.</a:t>
            </a:r>
          </a:p>
          <a:p>
            <a:pPr algn="l">
              <a:buClr>
                <a:schemeClr val="tx2"/>
              </a:buClr>
            </a:pPr>
            <a:endParaRPr lang="en-US" sz="1000" dirty="0" smtClean="0"/>
          </a:p>
          <a:p>
            <a:pPr algn="l">
              <a:buClr>
                <a:schemeClr val="tx2"/>
              </a:buClr>
            </a:pPr>
            <a:r>
              <a:rPr lang="en-US" sz="2100" dirty="0" smtClean="0"/>
              <a:t>Cubes Water Services is </a:t>
            </a:r>
            <a:r>
              <a:rPr lang="en-US" sz="2100" dirty="0"/>
              <a:t>an </a:t>
            </a:r>
            <a:r>
              <a:rPr lang="en-US" sz="2100" dirty="0" smtClean="0"/>
              <a:t>establishment </a:t>
            </a:r>
            <a:r>
              <a:rPr lang="en-US" sz="2100" dirty="0"/>
              <a:t>that retains a tradition of integrity and is on the road to expansion in line with the market trends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3A1E-EE00-4772-B095-25B3CFB4B2E6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791200"/>
            <a:ext cx="1676400" cy="685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135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09600" y="609600"/>
            <a:ext cx="8001000" cy="4800600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chemeClr val="tx2"/>
                </a:solidFill>
              </a:rPr>
              <a:t>Water Maintenance &amp; Fittings</a:t>
            </a:r>
          </a:p>
          <a:p>
            <a:endParaRPr lang="en-US" sz="1000" u="sng" dirty="0">
              <a:solidFill>
                <a:schemeClr val="tx2"/>
              </a:solidFill>
            </a:endParaRPr>
          </a:p>
          <a:p>
            <a:pPr algn="l"/>
            <a:r>
              <a:rPr lang="en-US" sz="2200" b="1" dirty="0" smtClean="0"/>
              <a:t>Cubes Water Services</a:t>
            </a:r>
            <a:r>
              <a:rPr lang="en-US" sz="2200" dirty="0" smtClean="0"/>
              <a:t> focuses on providing an extensive range of operation and maintenance facilities for </a:t>
            </a:r>
            <a:r>
              <a:rPr lang="en-US" sz="2200" dirty="0"/>
              <a:t>W</a:t>
            </a:r>
            <a:r>
              <a:rPr lang="en-US" sz="2200" dirty="0" smtClean="0"/>
              <a:t>ater Systems, Equipment, Fittings, Piping, Stations, Tanks, Networks and Loops. </a:t>
            </a:r>
          </a:p>
          <a:p>
            <a:pPr algn="l"/>
            <a:r>
              <a:rPr lang="en-US" sz="2200" dirty="0" smtClean="0"/>
              <a:t>Whatever </a:t>
            </a:r>
            <a:r>
              <a:rPr lang="en-US" sz="2200" dirty="0"/>
              <a:t>clients do with water, we can help them </a:t>
            </a:r>
            <a:r>
              <a:rPr lang="en-US" sz="2200" dirty="0" smtClean="0"/>
              <a:t>maximize efficiencies and </a:t>
            </a:r>
            <a:r>
              <a:rPr lang="en-US" sz="2200" dirty="0"/>
              <a:t>effectiveness whilst being considerate to the </a:t>
            </a:r>
            <a:r>
              <a:rPr lang="en-US" sz="2200" dirty="0" smtClean="0"/>
              <a:t>environment. </a:t>
            </a:r>
          </a:p>
          <a:p>
            <a:pPr algn="l"/>
            <a:r>
              <a:rPr lang="en-US" sz="2200" b="1" dirty="0" smtClean="0"/>
              <a:t>CWS</a:t>
            </a:r>
            <a:r>
              <a:rPr lang="en-US" sz="2200" dirty="0" smtClean="0"/>
              <a:t> has established </a:t>
            </a:r>
            <a:r>
              <a:rPr lang="en-US" sz="2200" dirty="0"/>
              <a:t>a </a:t>
            </a:r>
            <a:r>
              <a:rPr lang="en-US" sz="2200" dirty="0" smtClean="0"/>
              <a:t>standing </a:t>
            </a:r>
            <a:r>
              <a:rPr lang="en-US" sz="2200" dirty="0"/>
              <a:t>for providing high quality customer service and </a:t>
            </a:r>
            <a:r>
              <a:rPr lang="en-US" sz="2200" dirty="0" smtClean="0"/>
              <a:t>operational excellence </a:t>
            </a:r>
            <a:r>
              <a:rPr lang="en-US" sz="2200" dirty="0"/>
              <a:t>through a broad range of services, </a:t>
            </a:r>
            <a:r>
              <a:rPr lang="en-US" sz="2200" dirty="0" smtClean="0"/>
              <a:t>water supply management, design, build and maintenance of water assets, customized and sustainable solutions to optimize cycles.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3A1E-EE00-4772-B095-25B3CFB4B2E6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791200"/>
            <a:ext cx="1676400" cy="685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806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09600" y="609600"/>
            <a:ext cx="8001000" cy="4800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600" b="1" dirty="0" smtClean="0"/>
              <a:t>CWS</a:t>
            </a:r>
            <a:r>
              <a:rPr lang="en-US" sz="2600" dirty="0" smtClean="0"/>
              <a:t> technological quality solutions for all types of water systems.</a:t>
            </a:r>
            <a:endParaRPr lang="en-US" sz="2600" dirty="0"/>
          </a:p>
          <a:p>
            <a:pPr algn="l"/>
            <a:endParaRPr lang="en-US" sz="1500" dirty="0"/>
          </a:p>
          <a:p>
            <a:pPr marL="342900" indent="-342900" algn="l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400" dirty="0" smtClean="0"/>
              <a:t>Supply and services for Butterfly </a:t>
            </a:r>
            <a:r>
              <a:rPr lang="en-US" sz="2400" dirty="0"/>
              <a:t>Valves, Ball and Gate Valves, Pneumatic &amp; Actuated Valves, Hydraulic Valves, Check Valves, Pressure Release Valves, Foot Valves and Solenoid </a:t>
            </a:r>
            <a:r>
              <a:rPr lang="en-US" sz="2400" dirty="0" smtClean="0"/>
              <a:t>Valves</a:t>
            </a:r>
          </a:p>
          <a:p>
            <a:pPr marL="342900" indent="-342900" algn="l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400" dirty="0" smtClean="0"/>
              <a:t>Flanged </a:t>
            </a:r>
            <a:r>
              <a:rPr lang="en-US" sz="2400" dirty="0"/>
              <a:t>and Galvanized F</a:t>
            </a:r>
            <a:r>
              <a:rPr lang="en-US" sz="2400" dirty="0" smtClean="0"/>
              <a:t>ittings, Cartridges</a:t>
            </a:r>
            <a:r>
              <a:rPr lang="en-US" sz="2400" dirty="0"/>
              <a:t>, Filters and </a:t>
            </a:r>
            <a:r>
              <a:rPr lang="en-US" sz="2400" dirty="0" smtClean="0"/>
              <a:t>Strainers, Nozzles</a:t>
            </a:r>
            <a:r>
              <a:rPr lang="en-US" sz="2400" dirty="0"/>
              <a:t>, </a:t>
            </a:r>
            <a:r>
              <a:rPr lang="en-US" sz="2400" dirty="0" smtClean="0"/>
              <a:t>Unions</a:t>
            </a:r>
            <a:r>
              <a:rPr lang="en-US" sz="2400" dirty="0"/>
              <a:t>, </a:t>
            </a:r>
            <a:r>
              <a:rPr lang="en-US" sz="2400" dirty="0" smtClean="0"/>
              <a:t>Couplings</a:t>
            </a:r>
            <a:r>
              <a:rPr lang="en-US" sz="2400" dirty="0"/>
              <a:t>, </a:t>
            </a:r>
            <a:r>
              <a:rPr lang="en-US" sz="2400" dirty="0" smtClean="0"/>
              <a:t>Elbows</a:t>
            </a:r>
            <a:r>
              <a:rPr lang="en-US" sz="2400" dirty="0"/>
              <a:t>, </a:t>
            </a:r>
            <a:r>
              <a:rPr lang="en-US" sz="2400" dirty="0" smtClean="0"/>
              <a:t>Tees</a:t>
            </a:r>
            <a:r>
              <a:rPr lang="en-US" sz="2400" dirty="0"/>
              <a:t>, </a:t>
            </a:r>
            <a:r>
              <a:rPr lang="en-US" sz="2400" dirty="0" smtClean="0"/>
              <a:t>Gaskets </a:t>
            </a:r>
            <a:r>
              <a:rPr lang="en-US" sz="2400" dirty="0"/>
              <a:t>and C</a:t>
            </a:r>
            <a:r>
              <a:rPr lang="en-US" sz="2400" dirty="0" smtClean="0"/>
              <a:t>oupons.</a:t>
            </a:r>
          </a:p>
          <a:p>
            <a:pPr marL="342900" indent="-342900" algn="l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400" dirty="0" smtClean="0"/>
              <a:t>Flow </a:t>
            </a:r>
            <a:r>
              <a:rPr lang="en-US" sz="2400" dirty="0"/>
              <a:t>meters, Sprinklers and </a:t>
            </a:r>
            <a:r>
              <a:rPr lang="en-US" sz="2400" dirty="0" smtClean="0"/>
              <a:t>Emitters, Controllers</a:t>
            </a:r>
            <a:r>
              <a:rPr lang="en-US" sz="2400" dirty="0"/>
              <a:t>, Corrosion Racks, Water timers and </a:t>
            </a:r>
            <a:r>
              <a:rPr lang="en-US" sz="2400" dirty="0" smtClean="0"/>
              <a:t>Decoders, Piping, Connections </a:t>
            </a:r>
          </a:p>
          <a:p>
            <a:pPr marL="342900" indent="-342900" algn="l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400" dirty="0" smtClean="0"/>
              <a:t>Expansion </a:t>
            </a:r>
            <a:r>
              <a:rPr lang="en-US" sz="2400" dirty="0"/>
              <a:t>Joints, Tanks, Hoses and </a:t>
            </a:r>
            <a:r>
              <a:rPr lang="en-US" sz="2400" dirty="0" smtClean="0"/>
              <a:t>fittings, Dosing </a:t>
            </a:r>
            <a:r>
              <a:rPr lang="en-US" sz="2400" dirty="0"/>
              <a:t>pumps, UV </a:t>
            </a:r>
            <a:r>
              <a:rPr lang="en-US" sz="2400" dirty="0" smtClean="0"/>
              <a:t>Systems, Pumps</a:t>
            </a:r>
          </a:p>
          <a:p>
            <a:pPr marL="342900" indent="-342900" algn="l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400" dirty="0" smtClean="0"/>
              <a:t>Strainer, Lamps </a:t>
            </a:r>
            <a:r>
              <a:rPr lang="en-US" sz="2400" dirty="0"/>
              <a:t>&amp; </a:t>
            </a:r>
            <a:r>
              <a:rPr lang="en-US" sz="2400" dirty="0" smtClean="0"/>
              <a:t>Underwater, Fire </a:t>
            </a:r>
            <a:r>
              <a:rPr lang="en-US" sz="2400" dirty="0"/>
              <a:t>Extinguishers and First </a:t>
            </a:r>
            <a:r>
              <a:rPr lang="en-US" sz="2400" dirty="0" smtClean="0"/>
              <a:t>Aid, Safety </a:t>
            </a:r>
            <a:r>
              <a:rPr lang="en-US" sz="2400" dirty="0"/>
              <a:t>and Awareness Sign </a:t>
            </a:r>
            <a:r>
              <a:rPr lang="en-US" sz="2400" dirty="0" smtClean="0"/>
              <a:t>Boards, Heaters</a:t>
            </a:r>
            <a:r>
              <a:rPr lang="en-US" sz="2400" dirty="0"/>
              <a:t>, Coolers, Filters and </a:t>
            </a:r>
            <a:r>
              <a:rPr lang="en-US" sz="2400" dirty="0" smtClean="0"/>
              <a:t>Faucets, Water Timers</a:t>
            </a:r>
            <a:r>
              <a:rPr lang="en-US" sz="2400" dirty="0"/>
              <a:t> </a:t>
            </a:r>
            <a:r>
              <a:rPr lang="en-US" sz="2400" dirty="0" smtClean="0"/>
              <a:t>and Decoder.</a:t>
            </a:r>
            <a:endParaRPr lang="en-US" sz="2400" dirty="0"/>
          </a:p>
          <a:p>
            <a:endParaRPr lang="en-US" sz="2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3A1E-EE00-4772-B095-25B3CFB4B2E6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791200"/>
            <a:ext cx="1676400" cy="685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730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09600" y="685800"/>
            <a:ext cx="8001000" cy="4572000"/>
          </a:xfrm>
        </p:spPr>
        <p:txBody>
          <a:bodyPr>
            <a:normAutofit fontScale="92500" lnSpcReduction="20000"/>
          </a:bodyPr>
          <a:lstStyle/>
          <a:p>
            <a:pPr algn="l"/>
            <a:endParaRPr lang="en-US" sz="1500" dirty="0"/>
          </a:p>
          <a:p>
            <a:pPr marL="342900" indent="-342900" algn="l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400" dirty="0" smtClean="0"/>
              <a:t>Cooling </a:t>
            </a:r>
            <a:r>
              <a:rPr lang="en-US" sz="2400" dirty="0"/>
              <a:t>&amp; Chilled Water Operation, </a:t>
            </a:r>
            <a:r>
              <a:rPr lang="en-US" sz="2400" dirty="0" smtClean="0"/>
              <a:t>Maintenance and Treatment Program.</a:t>
            </a:r>
          </a:p>
          <a:p>
            <a:pPr marL="342900" indent="-342900" algn="l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400" dirty="0" smtClean="0"/>
              <a:t>Domestic Potable Water Facility, Supply Lines, Dosing, Treatment and Piping connections.</a:t>
            </a:r>
          </a:p>
          <a:p>
            <a:pPr marL="342900" indent="-342900" algn="l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400" dirty="0" smtClean="0"/>
              <a:t>Condenser, Feed and Boiler </a:t>
            </a:r>
            <a:r>
              <a:rPr lang="en-US" sz="2400" dirty="0"/>
              <a:t>Water </a:t>
            </a:r>
            <a:r>
              <a:rPr lang="en-US" sz="2400" dirty="0" smtClean="0"/>
              <a:t>Program</a:t>
            </a:r>
          </a:p>
          <a:p>
            <a:pPr marL="342900" indent="-342900" algn="l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400" dirty="0" smtClean="0"/>
              <a:t>Recycling, Reuse, Reverse Osmosis systems</a:t>
            </a:r>
          </a:p>
          <a:p>
            <a:pPr marL="342900" indent="-342900" algn="l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400" dirty="0" smtClean="0"/>
              <a:t>Flushing</a:t>
            </a:r>
            <a:r>
              <a:rPr lang="en-US" sz="2400" dirty="0"/>
              <a:t>, Cleaning &amp; Passivation, </a:t>
            </a:r>
            <a:r>
              <a:rPr lang="en-US" sz="2400" dirty="0" smtClean="0"/>
              <a:t>Filtration</a:t>
            </a:r>
          </a:p>
          <a:p>
            <a:pPr marL="342900" indent="-342900" algn="l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400" dirty="0" smtClean="0"/>
              <a:t>Mothballing facility</a:t>
            </a:r>
          </a:p>
          <a:p>
            <a:pPr marL="342900" indent="-342900" algn="l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400" dirty="0" smtClean="0"/>
              <a:t>Maintenance and installation of Tanks, Basis, Fills, Casing units</a:t>
            </a:r>
          </a:p>
          <a:p>
            <a:pPr marL="342900" indent="-342900" algn="l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400" dirty="0" smtClean="0"/>
              <a:t>Blow down, Reagents</a:t>
            </a:r>
            <a:r>
              <a:rPr lang="en-US" sz="2400" dirty="0"/>
              <a:t>, Test kits, </a:t>
            </a:r>
            <a:r>
              <a:rPr lang="en-US" sz="2400" dirty="0" smtClean="0"/>
              <a:t>Calorimeters</a:t>
            </a:r>
          </a:p>
          <a:p>
            <a:pPr marL="342900" indent="-342900" algn="l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400" dirty="0" smtClean="0"/>
              <a:t>Fountain, Show case, Sprayer, Shower systems</a:t>
            </a:r>
          </a:p>
          <a:p>
            <a:pPr marL="342900" indent="-342900" algn="l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400" dirty="0" smtClean="0"/>
              <a:t>Irrigation and water side loops</a:t>
            </a:r>
            <a:endParaRPr lang="en-US" sz="2400" dirty="0"/>
          </a:p>
          <a:p>
            <a:pPr algn="l">
              <a:buClr>
                <a:schemeClr val="tx2"/>
              </a:buClr>
            </a:pPr>
            <a:endParaRPr lang="en-US" sz="2400" dirty="0"/>
          </a:p>
          <a:p>
            <a:endParaRPr lang="en-US" sz="2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3A1E-EE00-4772-B095-25B3CFB4B2E6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791200"/>
            <a:ext cx="1676400" cy="685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0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09600" y="609600"/>
            <a:ext cx="8001000" cy="4800600"/>
          </a:xfrm>
        </p:spPr>
        <p:txBody>
          <a:bodyPr>
            <a:normAutofit lnSpcReduction="10000"/>
          </a:bodyPr>
          <a:lstStyle/>
          <a:p>
            <a:r>
              <a:rPr lang="en-US" sz="3200" u="sng" dirty="0" smtClean="0">
                <a:solidFill>
                  <a:schemeClr val="tx2"/>
                </a:solidFill>
              </a:rPr>
              <a:t>Tanks &amp; Reservoirs Cleaning</a:t>
            </a:r>
          </a:p>
          <a:p>
            <a:endParaRPr lang="en-US" sz="1000" u="sng" dirty="0">
              <a:solidFill>
                <a:schemeClr val="tx2"/>
              </a:solidFill>
            </a:endParaRPr>
          </a:p>
          <a:p>
            <a:pPr algn="l"/>
            <a:r>
              <a:rPr lang="en-US" sz="2200" b="1" dirty="0" smtClean="0"/>
              <a:t>Cubes Water Services</a:t>
            </a:r>
            <a:r>
              <a:rPr lang="en-US" sz="2200" dirty="0" smtClean="0"/>
              <a:t> provides methods to meet standard quality parameters and to remove dissolved solids, suspended matters, sand, silt, floating and sticky spots, algae, fungi, organic compounds and micro organisms.</a:t>
            </a:r>
          </a:p>
          <a:p>
            <a:pPr algn="l"/>
            <a:endParaRPr lang="en-US" sz="1000" dirty="0" smtClean="0"/>
          </a:p>
          <a:p>
            <a:pPr marL="342900" indent="-342900" algn="l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200" dirty="0" smtClean="0"/>
              <a:t>Cleaning with chlorination and food grade methods</a:t>
            </a:r>
          </a:p>
          <a:p>
            <a:pPr marL="342900" indent="-342900" algn="l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200" dirty="0" smtClean="0"/>
              <a:t>Disinfection</a:t>
            </a:r>
            <a:r>
              <a:rPr lang="en-US" sz="2200" dirty="0"/>
              <a:t>, sterilization </a:t>
            </a:r>
            <a:r>
              <a:rPr lang="en-US" sz="2200" dirty="0" smtClean="0"/>
              <a:t>facility</a:t>
            </a:r>
          </a:p>
          <a:p>
            <a:pPr marL="342900" indent="-342900" algn="l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200" dirty="0" smtClean="0"/>
              <a:t>Preservation, Vacuuming </a:t>
            </a:r>
            <a:r>
              <a:rPr lang="en-US" sz="2200" dirty="0"/>
              <a:t>of water </a:t>
            </a:r>
            <a:r>
              <a:rPr lang="en-US" sz="2200" dirty="0" smtClean="0"/>
              <a:t>lines</a:t>
            </a:r>
          </a:p>
          <a:p>
            <a:pPr marL="342900" indent="-342900" algn="l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200" dirty="0" smtClean="0"/>
              <a:t>Manual washing, Pumping</a:t>
            </a:r>
            <a:r>
              <a:rPr lang="en-US" sz="2200" dirty="0"/>
              <a:t>, D</a:t>
            </a:r>
            <a:r>
              <a:rPr lang="en-US" sz="2200" dirty="0" smtClean="0"/>
              <a:t>raining, Pressure services</a:t>
            </a:r>
          </a:p>
          <a:p>
            <a:pPr marL="342900" indent="-342900" algn="l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200" dirty="0" smtClean="0"/>
              <a:t>Piping Loops Flushing, </a:t>
            </a:r>
            <a:r>
              <a:rPr lang="en-US" sz="2200" dirty="0"/>
              <a:t>D</a:t>
            </a:r>
            <a:r>
              <a:rPr lang="en-US" sz="2200" dirty="0" smtClean="0"/>
              <a:t>escaling</a:t>
            </a:r>
            <a:r>
              <a:rPr lang="en-US" sz="2200" dirty="0"/>
              <a:t>, </a:t>
            </a:r>
            <a:r>
              <a:rPr lang="en-US" sz="2200" dirty="0" smtClean="0"/>
              <a:t>Disposal</a:t>
            </a:r>
            <a:r>
              <a:rPr lang="en-US" sz="2200" dirty="0"/>
              <a:t>, </a:t>
            </a:r>
            <a:r>
              <a:rPr lang="en-US" sz="2200" dirty="0" smtClean="0"/>
              <a:t>Jointing</a:t>
            </a:r>
            <a:r>
              <a:rPr lang="en-US" sz="2200" dirty="0"/>
              <a:t>, B</a:t>
            </a:r>
            <a:r>
              <a:rPr lang="en-US" sz="2200" dirty="0" smtClean="0"/>
              <a:t>rushing</a:t>
            </a:r>
          </a:p>
          <a:p>
            <a:pPr marL="342900" indent="-342900" algn="l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200" dirty="0" smtClean="0"/>
              <a:t>Wet </a:t>
            </a:r>
            <a:r>
              <a:rPr lang="en-US" sz="2200" dirty="0"/>
              <a:t>Lay ups, </a:t>
            </a:r>
            <a:r>
              <a:rPr lang="en-US" sz="2200" dirty="0" smtClean="0"/>
              <a:t>Idling treatments</a:t>
            </a:r>
          </a:p>
          <a:p>
            <a:pPr marL="342900" indent="-342900" algn="l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200" dirty="0" smtClean="0"/>
              <a:t>Approved Laboratory Test provision</a:t>
            </a: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3A1E-EE00-4772-B095-25B3CFB4B2E6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791200"/>
            <a:ext cx="1676400" cy="685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31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3A1E-EE00-4772-B095-25B3CFB4B2E6}" type="slidenum">
              <a:rPr lang="en-US" smtClean="0"/>
              <a:t>8</a:t>
            </a:fld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09600" y="609600"/>
            <a:ext cx="80010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sz="3800" u="sng" dirty="0">
                <a:solidFill>
                  <a:schemeClr val="tx2"/>
                </a:solidFill>
              </a:rPr>
              <a:t>Swimming </a:t>
            </a:r>
            <a:r>
              <a:rPr lang="en-US" sz="3800" u="sng" dirty="0" smtClean="0">
                <a:solidFill>
                  <a:schemeClr val="tx2"/>
                </a:solidFill>
              </a:rPr>
              <a:t>Pools </a:t>
            </a:r>
            <a:r>
              <a:rPr lang="en-US" sz="3800" u="sng" dirty="0">
                <a:solidFill>
                  <a:schemeClr val="tx2"/>
                </a:solidFill>
              </a:rPr>
              <a:t>Maintenance</a:t>
            </a:r>
          </a:p>
          <a:p>
            <a:pPr algn="l"/>
            <a:endParaRPr lang="en-US" sz="1000" u="sng" dirty="0">
              <a:solidFill>
                <a:schemeClr val="tx2"/>
              </a:solidFill>
            </a:endParaRPr>
          </a:p>
          <a:p>
            <a:pPr algn="l"/>
            <a:r>
              <a:rPr lang="en-US" sz="2400" b="1" dirty="0" smtClean="0"/>
              <a:t>Cubes </a:t>
            </a:r>
            <a:r>
              <a:rPr lang="en-US" sz="2400" b="1" dirty="0"/>
              <a:t>Water Services</a:t>
            </a:r>
            <a:r>
              <a:rPr lang="en-US" sz="2400" dirty="0"/>
              <a:t> handles complete operation and maintenance, design, supply, installation, commissioning and testing services of swimming pools, ponds, lakes, water walls, recreation areas ranging from commercial to residential and private </a:t>
            </a:r>
            <a:r>
              <a:rPr lang="en-US" sz="2400" dirty="0" smtClean="0"/>
              <a:t>sectors for </a:t>
            </a:r>
            <a:r>
              <a:rPr lang="en-US" sz="2400" dirty="0"/>
              <a:t>the following</a:t>
            </a:r>
          </a:p>
          <a:p>
            <a:pPr algn="l">
              <a:buClr>
                <a:schemeClr val="tx2"/>
              </a:buClr>
            </a:pPr>
            <a:endParaRPr lang="en-US" sz="1200" dirty="0"/>
          </a:p>
          <a:p>
            <a:pPr marL="342900" indent="-342900" algn="l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400" dirty="0"/>
              <a:t>Filtration Pumps, Make up feed and Pool Filters</a:t>
            </a:r>
          </a:p>
          <a:p>
            <a:pPr marL="342900" indent="-342900" algn="l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400" dirty="0"/>
              <a:t>Poolside Equipment including Ladders, Shower and accessories, Handrails, Chairs, Overflow grating, Starting blocks, Slides</a:t>
            </a:r>
          </a:p>
          <a:p>
            <a:pPr marL="342900" indent="-342900" algn="l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400" dirty="0"/>
              <a:t>Pool Basin Equipment including drainage fixtures, Nozzles, Control and Regulation including water meters, pressure gauge panels</a:t>
            </a:r>
          </a:p>
          <a:p>
            <a:pPr marL="342900" indent="-342900" algn="l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400" dirty="0"/>
              <a:t>UV ionizers, Controller, Control panel, Check valves, Anti-vibration bushings and pads, Dosing pumps, Heating, Cooling equipment.</a:t>
            </a:r>
          </a:p>
          <a:p>
            <a:pPr marL="342900" indent="-342900" algn="l">
              <a:buClr>
                <a:schemeClr val="tx2"/>
              </a:buClr>
              <a:buFont typeface="Wingdings" pitchFamily="2" charset="2"/>
              <a:buChar char="q"/>
            </a:pPr>
            <a:r>
              <a:rPr lang="en-US" sz="2400" dirty="0"/>
              <a:t>Cleaning, Brushing, Shocking and Vacuuming Equipment, Treatment Chemicals (Bio control, Clarity, Alkalinity)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791200"/>
            <a:ext cx="1676400" cy="685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12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REFERENCES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53A1E-EE00-4772-B095-25B3CFB4B2E6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791200"/>
            <a:ext cx="1676400" cy="685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348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492</TotalTime>
  <Words>824</Words>
  <Application>Microsoft Office PowerPoint</Application>
  <PresentationFormat>On-screen Show (4:3)</PresentationFormat>
  <Paragraphs>137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Candara</vt:lpstr>
      <vt:lpstr>Symbol</vt:lpstr>
      <vt:lpstr>Wingdings</vt:lpstr>
      <vt:lpstr>Waveform</vt:lpstr>
      <vt:lpstr>CUBES WATER SERVICES   COMPANY PROFILE </vt:lpstr>
      <vt:lpstr>    Trade Name  Cubes Water Services   License No  CN-1552058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PowerPoint Presentation</vt:lpstr>
      <vt:lpstr>PowerPoint Presentation</vt:lpstr>
      <vt:lpstr>SERVICE PARTNERS</vt:lpstr>
      <vt:lpstr>PowerPoint Presentation</vt:lpstr>
      <vt:lpstr>Photo Gallery</vt:lpstr>
      <vt:lpstr>PowerPoint Presentation</vt:lpstr>
      <vt:lpstr>PowerPoint Presentation</vt:lpstr>
      <vt:lpstr>PowerPoint Presentation</vt:lpstr>
      <vt:lpstr>PowerPoint Presentation</vt:lpstr>
    </vt:vector>
  </TitlesOfParts>
  <Company>CWS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PROFILE</dc:title>
  <dc:creator>M IDREESI</dc:creator>
  <cp:lastModifiedBy>Muhammad Mahboob</cp:lastModifiedBy>
  <cp:revision>98</cp:revision>
  <dcterms:created xsi:type="dcterms:W3CDTF">2014-11-15T15:13:43Z</dcterms:created>
  <dcterms:modified xsi:type="dcterms:W3CDTF">2017-03-14T11:33:51Z</dcterms:modified>
</cp:coreProperties>
</file>